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7556500" cy="10693400"/>
  <p:notesSz cx="6858000" cy="9144000"/>
  <p:embeddedFontLst>
    <p:embeddedFont>
      <p:font typeface="Comic Sans MS" pitchFamily="66" charset="0"/>
      <p:regular r:id="rId3"/>
      <p:bold r:id="rId4"/>
      <p:italic r:id="rId5"/>
      <p:boldItalic r:id="rId6"/>
    </p:embeddedFont>
    <p:embeddedFont>
      <p:font typeface="Calibri" pitchFamily="34" charset="0"/>
      <p:regular r:id="rId7"/>
      <p:bold r:id="rId8"/>
      <p:italic r:id="rId9"/>
      <p:boldItalic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3" d="100"/>
          <a:sy n="53" d="100"/>
        </p:scale>
        <p:origin x="-2587" y="-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38578" y="1071706"/>
            <a:ext cx="6472826" cy="9289"/>
          </a:xfrm>
          <a:prstGeom prst="line">
            <a:avLst/>
          </a:prstGeom>
          <a:ln w="571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AutoShape 6"/>
          <p:cNvSpPr/>
          <p:nvPr/>
        </p:nvSpPr>
        <p:spPr>
          <a:xfrm>
            <a:off x="524765" y="3070565"/>
            <a:ext cx="6482920" cy="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AutoShape 7"/>
          <p:cNvSpPr/>
          <p:nvPr/>
        </p:nvSpPr>
        <p:spPr>
          <a:xfrm>
            <a:off x="501650" y="6870700"/>
            <a:ext cx="6482920" cy="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Freeform 9"/>
          <p:cNvSpPr/>
          <p:nvPr/>
        </p:nvSpPr>
        <p:spPr>
          <a:xfrm>
            <a:off x="3473450" y="4051300"/>
            <a:ext cx="3733800" cy="2426542"/>
          </a:xfrm>
          <a:custGeom>
            <a:avLst/>
            <a:gdLst/>
            <a:ahLst/>
            <a:cxnLst/>
            <a:rect l="l" t="t" r="r" b="b"/>
            <a:pathLst>
              <a:path w="4230238" h="3188542">
                <a:moveTo>
                  <a:pt x="0" y="0"/>
                </a:moveTo>
                <a:lnTo>
                  <a:pt x="4230238" y="0"/>
                </a:lnTo>
                <a:lnTo>
                  <a:pt x="4230238" y="3188542"/>
                </a:lnTo>
                <a:lnTo>
                  <a:pt x="0" y="318854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49250" y="1308100"/>
            <a:ext cx="6858000" cy="16007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spc="141" dirty="0">
                <a:solidFill>
                  <a:schemeClr val="bg2">
                    <a:lumMod val="75000"/>
                  </a:schemeClr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NUOVA USCITA </a:t>
            </a:r>
            <a:endParaRPr lang="en-US" sz="2400" b="1" spc="141" dirty="0" smtClean="0">
              <a:solidFill>
                <a:schemeClr val="bg2">
                  <a:lumMod val="75000"/>
                </a:schemeClr>
              </a:solidFill>
              <a:latin typeface="Comic Sans MS" pitchFamily="66" charset="0"/>
              <a:ea typeface="Kuchek"/>
              <a:cs typeface="Kuchek"/>
              <a:sym typeface="Kuchek"/>
            </a:endParaRPr>
          </a:p>
          <a:p>
            <a:pPr algn="ctr">
              <a:lnSpc>
                <a:spcPct val="150000"/>
              </a:lnSpc>
            </a:pPr>
            <a:r>
              <a:rPr lang="en-US" sz="2400" b="1" spc="141" dirty="0" smtClean="0">
                <a:solidFill>
                  <a:schemeClr val="bg2">
                    <a:lumMod val="75000"/>
                  </a:schemeClr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DEL </a:t>
            </a:r>
            <a:r>
              <a:rPr lang="en-US" sz="2400" b="1" spc="141" dirty="0">
                <a:solidFill>
                  <a:schemeClr val="bg2">
                    <a:lumMod val="75000"/>
                  </a:schemeClr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GIORNALINO </a:t>
            </a:r>
            <a:r>
              <a:rPr lang="en-US" sz="2400" b="1" spc="141" dirty="0" smtClean="0">
                <a:solidFill>
                  <a:schemeClr val="bg2">
                    <a:lumMod val="75000"/>
                  </a:schemeClr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SCOLASTICO   “VOLTA</a:t>
            </a:r>
            <a:r>
              <a:rPr lang="en-US" sz="2400" b="1" spc="141" dirty="0">
                <a:solidFill>
                  <a:schemeClr val="bg2">
                    <a:lumMod val="75000"/>
                  </a:schemeClr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...PAGINA”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77850" y="622300"/>
            <a:ext cx="1676400" cy="4341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57"/>
              </a:lnSpc>
            </a:pPr>
            <a:endParaRPr lang="en-US" sz="1202" b="1" spc="3" dirty="0" smtClean="0">
              <a:solidFill>
                <a:srgbClr val="000000"/>
              </a:solidFill>
              <a:latin typeface="Kuchek"/>
              <a:ea typeface="Kuchek"/>
              <a:cs typeface="Kuchek"/>
              <a:sym typeface="Kuchek"/>
            </a:endParaRPr>
          </a:p>
          <a:p>
            <a:pPr algn="l">
              <a:lnSpc>
                <a:spcPts val="1057"/>
              </a:lnSpc>
            </a:pPr>
            <a:r>
              <a:rPr lang="en-US" sz="1400" b="1" spc="3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Special Edition</a:t>
            </a:r>
          </a:p>
          <a:p>
            <a:pPr algn="l">
              <a:lnSpc>
                <a:spcPts val="1057"/>
              </a:lnSpc>
            </a:pPr>
            <a:endParaRPr lang="en-US" sz="1202" spc="3" dirty="0">
              <a:solidFill>
                <a:srgbClr val="000000"/>
              </a:solidFill>
              <a:latin typeface="Kuchek"/>
              <a:ea typeface="Kuchek"/>
              <a:cs typeface="Kuchek"/>
              <a:sym typeface="Kuchek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349250" y="3975101"/>
            <a:ext cx="3048000" cy="26670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A</a:t>
            </a:r>
            <a:r>
              <a:rPr lang="en-US" sz="14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nche</a:t>
            </a:r>
            <a:r>
              <a:rPr lang="en-US" sz="14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 </a:t>
            </a:r>
            <a:r>
              <a:rPr lang="en-US" sz="14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quest’anno</a:t>
            </a:r>
            <a:r>
              <a:rPr lang="en-US" sz="14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, grazie ad un </a:t>
            </a:r>
            <a:r>
              <a:rPr lang="en-US" sz="14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progetto</a:t>
            </a:r>
            <a:r>
              <a:rPr lang="en-US" sz="14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 </a:t>
            </a:r>
            <a:r>
              <a:rPr lang="en-US" sz="14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finanziato</a:t>
            </a:r>
            <a:r>
              <a:rPr lang="en-US" sz="14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 </a:t>
            </a:r>
            <a:r>
              <a:rPr lang="en-US" sz="14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dai</a:t>
            </a:r>
            <a:r>
              <a:rPr lang="en-US" sz="14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 FONDI PNRR, è </a:t>
            </a:r>
            <a:r>
              <a:rPr lang="en-US" sz="14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stato</a:t>
            </a:r>
            <a:r>
              <a:rPr lang="en-US" sz="14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 </a:t>
            </a:r>
            <a:r>
              <a:rPr lang="en-US" sz="14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realizzato</a:t>
            </a:r>
            <a:r>
              <a:rPr lang="en-US" sz="14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 </a:t>
            </a:r>
            <a:r>
              <a:rPr lang="en-US" sz="14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il</a:t>
            </a:r>
            <a:r>
              <a:rPr lang="en-US" sz="14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 </a:t>
            </a:r>
            <a:r>
              <a:rPr lang="en-US" sz="14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giornalino</a:t>
            </a:r>
            <a:r>
              <a:rPr lang="en-US" sz="14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 </a:t>
            </a:r>
            <a:r>
              <a:rPr lang="en-US" sz="14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della</a:t>
            </a:r>
            <a:r>
              <a:rPr lang="en-US" sz="14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 nostra </a:t>
            </a:r>
            <a:r>
              <a:rPr lang="en-US" sz="14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scuola</a:t>
            </a:r>
            <a:r>
              <a:rPr lang="en-US" sz="14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en-US" sz="14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Gli</a:t>
            </a:r>
            <a:r>
              <a:rPr lang="en-US" sz="14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 </a:t>
            </a:r>
            <a:r>
              <a:rPr lang="en-US" sz="14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 </a:t>
            </a:r>
            <a:r>
              <a:rPr lang="en-US" sz="14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studenti</a:t>
            </a:r>
            <a:r>
              <a:rPr lang="en-US" sz="14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 </a:t>
            </a:r>
            <a:r>
              <a:rPr lang="en-US" sz="14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hanno</a:t>
            </a:r>
            <a:r>
              <a:rPr lang="en-US" sz="14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 </a:t>
            </a:r>
            <a:r>
              <a:rPr lang="en-US" sz="14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partecipato</a:t>
            </a:r>
            <a:r>
              <a:rPr lang="en-US" sz="14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 con </a:t>
            </a:r>
            <a:r>
              <a:rPr lang="en-US" sz="14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g</a:t>
            </a:r>
            <a:r>
              <a:rPr lang="en-US" sz="14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rande</a:t>
            </a:r>
            <a:r>
              <a:rPr lang="en-US" sz="14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 </a:t>
            </a:r>
            <a:r>
              <a:rPr lang="en-US" sz="14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entusiasmo</a:t>
            </a:r>
            <a:r>
              <a:rPr lang="en-US" sz="14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 sotto la </a:t>
            </a:r>
            <a:r>
              <a:rPr lang="en-US" sz="14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supervisione</a:t>
            </a:r>
            <a:r>
              <a:rPr lang="en-US" sz="14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 </a:t>
            </a:r>
            <a:r>
              <a:rPr lang="en-US" sz="14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della</a:t>
            </a:r>
            <a:r>
              <a:rPr lang="en-US" sz="14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 Prof.ssa </a:t>
            </a:r>
            <a:r>
              <a:rPr lang="en-US" sz="14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Tiziana</a:t>
            </a:r>
            <a:r>
              <a:rPr lang="en-US" sz="14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 </a:t>
            </a:r>
            <a:r>
              <a:rPr lang="en-US" sz="1400" b="1" spc="65" dirty="0" smtClean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D’Onofrio</a:t>
            </a:r>
            <a:r>
              <a:rPr lang="en-US" sz="1400" b="1" spc="65" dirty="0" smtClean="0">
                <a:solidFill>
                  <a:srgbClr val="000000"/>
                </a:solidFill>
                <a:latin typeface="Kuchek"/>
                <a:ea typeface="Kuchek"/>
                <a:cs typeface="Kuchek"/>
                <a:sym typeface="Kuchek"/>
              </a:rPr>
              <a:t>.</a:t>
            </a:r>
            <a:endParaRPr lang="en-US" sz="1400" b="1" spc="65" dirty="0">
              <a:solidFill>
                <a:srgbClr val="000000"/>
              </a:solidFill>
              <a:latin typeface="Kuchek"/>
              <a:ea typeface="Kuchek"/>
              <a:cs typeface="Kuchek"/>
              <a:sym typeface="Kuchek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5911850" y="774700"/>
            <a:ext cx="977974" cy="2021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  <a:spcBef>
                <a:spcPct val="0"/>
              </a:spcBef>
            </a:pPr>
            <a:r>
              <a:rPr lang="en-US" sz="1200" b="1" spc="92" dirty="0">
                <a:solidFill>
                  <a:srgbClr val="000000"/>
                </a:solidFill>
                <a:latin typeface="Comic Sans MS" pitchFamily="66" charset="0"/>
                <a:ea typeface="Kuchek"/>
                <a:cs typeface="Kuchek"/>
                <a:sym typeface="Kuchek"/>
              </a:rPr>
              <a:t>BOMPORTO</a:t>
            </a:r>
          </a:p>
        </p:txBody>
      </p:sp>
      <p:pic>
        <p:nvPicPr>
          <p:cNvPr id="15" name="image1.png"/>
          <p:cNvPicPr/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96850" y="3060700"/>
            <a:ext cx="4470400" cy="711200"/>
          </a:xfrm>
          <a:prstGeom prst="rect">
            <a:avLst/>
          </a:prstGeom>
          <a:ln/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4845050" y="3095081"/>
            <a:ext cx="2286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PROGETTO: TUTTI PER UNO! </a:t>
            </a:r>
            <a:endParaRPr kumimoji="0" lang="it-IT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CUP: D64D21000930006</a:t>
            </a:r>
            <a:endParaRPr kumimoji="0" lang="it-IT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CODICE PROGETTO: M4C1I1.4-2024-1322-P-52417</a:t>
            </a: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CasellaDiTesto 21"/>
          <p:cNvSpPr txBox="1"/>
          <p:nvPr/>
        </p:nvSpPr>
        <p:spPr>
          <a:xfrm>
            <a:off x="196850" y="72517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 smtClean="0">
                <a:latin typeface="Comic Sans MS" pitchFamily="66" charset="0"/>
              </a:rPr>
              <a:t>Vi invitiamo a sfogliare con un semplice           il nostro giornale,</a:t>
            </a:r>
          </a:p>
          <a:p>
            <a:endParaRPr lang="it-IT" sz="1600" b="1" dirty="0" smtClean="0">
              <a:latin typeface="Comic Sans MS" pitchFamily="66" charset="0"/>
            </a:endParaRPr>
          </a:p>
          <a:p>
            <a:r>
              <a:rPr lang="it-IT" sz="1600" b="1" dirty="0" smtClean="0">
                <a:latin typeface="Comic Sans MS" pitchFamily="66" charset="0"/>
              </a:rPr>
              <a:t> inquadrando il QR CODE o digitando il seguente link:</a:t>
            </a:r>
          </a:p>
        </p:txBody>
      </p:sp>
      <p:pic>
        <p:nvPicPr>
          <p:cNvPr id="1031" name="Picture 7" descr="C:\Users\lenov\Desktop\PROGETTO PNRR GIORNALINO DOCUMENTI\QRCODE GIORNALIN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3050" y="8242300"/>
            <a:ext cx="1828800" cy="2106168"/>
          </a:xfrm>
          <a:prstGeom prst="rect">
            <a:avLst/>
          </a:prstGeom>
          <a:noFill/>
        </p:spPr>
      </p:pic>
      <p:sp>
        <p:nvSpPr>
          <p:cNvPr id="24" name="Rettangolo 23"/>
          <p:cNvSpPr/>
          <p:nvPr/>
        </p:nvSpPr>
        <p:spPr>
          <a:xfrm>
            <a:off x="2254250" y="8242300"/>
            <a:ext cx="5105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 smtClean="0">
                <a:latin typeface="Comic Sans MS" pitchFamily="66" charset="0"/>
              </a:rPr>
              <a:t>https://giornalino-volta-pagina.my.canva.site/</a:t>
            </a:r>
            <a:endParaRPr lang="it-IT" sz="1600" b="1" dirty="0">
              <a:latin typeface="Comic Sans MS" pitchFamily="66" charset="0"/>
            </a:endParaRPr>
          </a:p>
        </p:txBody>
      </p:sp>
      <p:sp>
        <p:nvSpPr>
          <p:cNvPr id="1035" name="AutoShape 11" descr="Facendo Clic Sul Puntatore Della Mano Dell'icona Del Dito Sul Vettore  Bianco Del Fondo, Icone A Mano, Icone Bianche, Icone Di Sfondo PNG e Vector  per il download gratuit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dirty="0"/>
          </a:p>
        </p:txBody>
      </p:sp>
      <p:sp>
        <p:nvSpPr>
          <p:cNvPr id="1037" name="AutoShape 13" descr="Facendo Clic Sul Puntatore Della Mano Dell'icona Del Dito Sul Vettore  Bianco Del Fondo, Icone A Mano, Icone Bianche, Icone Di Sfondo PNG e Vector  per il download gratuit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dirty="0"/>
          </a:p>
        </p:txBody>
      </p:sp>
      <p:pic>
        <p:nvPicPr>
          <p:cNvPr id="28" name="Immagine 27" descr="pngtree-clicking-finger-icon-hand-pointer-on-white-background-vector-png-image_509167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11650" y="7099300"/>
            <a:ext cx="705225" cy="72843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88</Words>
  <Application>Microsoft Office PowerPoint</Application>
  <PresentationFormat>Personalizzato</PresentationFormat>
  <Paragraphs>14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Comic Sans MS</vt:lpstr>
      <vt:lpstr>Kuchek</vt:lpstr>
      <vt:lpstr>Calibri</vt:lpstr>
      <vt:lpstr>Office Theme</vt:lpstr>
      <vt:lpstr>Diapositiva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Cream Vintage Breaking News A4 Document</dc:title>
  <cp:lastModifiedBy>Tiziana D'Onofrio</cp:lastModifiedBy>
  <cp:revision>6</cp:revision>
  <dcterms:created xsi:type="dcterms:W3CDTF">2006-08-16T00:00:00Z</dcterms:created>
  <dcterms:modified xsi:type="dcterms:W3CDTF">2025-04-04T14:36:02Z</dcterms:modified>
  <dc:identifier>DAGjreO9ziA</dc:identifier>
</cp:coreProperties>
</file>