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073BD10-9FC7-43C8-A76E-DC2E8BEB1F4C}" type="datetimeFigureOut">
              <a:rPr lang="it-IT" smtClean="0"/>
              <a:t>19/12/2020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C3A732F-DA50-4EB1-ACFA-92F6572CD053}" type="slidenum">
              <a:rPr lang="it-IT" smtClean="0"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crizioni.istruzione.it/" TargetMode="External"/><Relationship Id="rId2" Type="http://schemas.openxmlformats.org/officeDocument/2006/relationships/hyperlink" Target="http://www.icbomportobastiglia.edu.it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truzione.it/iscrizionionline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ISCRIZIONI </a:t>
            </a:r>
            <a:r>
              <a:rPr lang="it-IT" dirty="0" err="1" smtClean="0"/>
              <a:t>a.s.</a:t>
            </a:r>
            <a:r>
              <a:rPr lang="it-IT" dirty="0" smtClean="0"/>
              <a:t> </a:t>
            </a:r>
            <a:r>
              <a:rPr lang="it-IT" dirty="0" smtClean="0"/>
              <a:t>2021/22 </a:t>
            </a:r>
            <a:endParaRPr lang="it-IT" dirty="0"/>
          </a:p>
        </p:txBody>
      </p:sp>
      <p:pic>
        <p:nvPicPr>
          <p:cNvPr id="121860" name="Picture 4" descr="Sessanta mila euro per nidi e scuole materne - Prima Saron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049793"/>
            <a:ext cx="4968552" cy="29811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CasellaDiTesto 5"/>
          <p:cNvSpPr txBox="1"/>
          <p:nvPr/>
        </p:nvSpPr>
        <p:spPr>
          <a:xfrm>
            <a:off x="1763688" y="476672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I.C.1 BOMPORTO- BASTIGLIA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MODALITA’ </a:t>
            </a:r>
            <a:r>
              <a:rPr lang="it-IT" dirty="0" err="1" smtClean="0">
                <a:solidFill>
                  <a:schemeClr val="accent2">
                    <a:lumMod val="75000"/>
                  </a:schemeClr>
                </a:solidFill>
              </a:rPr>
              <a:t>DI</a:t>
            </a:r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 ISCRIZIONE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23528" y="1628800"/>
            <a:ext cx="8503920" cy="4572000"/>
          </a:xfrm>
        </p:spPr>
        <p:txBody>
          <a:bodyPr>
            <a:normAutofit/>
          </a:bodyPr>
          <a:lstStyle/>
          <a:p>
            <a:pPr algn="ctr"/>
            <a:r>
              <a:rPr lang="it-IT" sz="2400" dirty="0" smtClean="0"/>
              <a:t>SCUOLA DELL’INFANZIA: domanda cartacea da scaricare dal sito </a:t>
            </a:r>
            <a:r>
              <a:rPr lang="it-IT" sz="2400" b="1" u="sng" dirty="0" smtClean="0">
                <a:hlinkClick r:id="rId2"/>
              </a:rPr>
              <a:t>www.icbomportobastiglia.edu.it</a:t>
            </a:r>
            <a:r>
              <a:rPr lang="it-IT" sz="2400" b="1" u="sng" dirty="0" smtClean="0"/>
              <a:t> </a:t>
            </a:r>
            <a:r>
              <a:rPr lang="it-IT" sz="2400" dirty="0" smtClean="0"/>
              <a:t> e da consegnare in segreteria entro la scadenza.</a:t>
            </a:r>
          </a:p>
          <a:p>
            <a:pPr algn="ctr">
              <a:buNone/>
            </a:pPr>
            <a:endParaRPr lang="it-IT" sz="2400" dirty="0" smtClean="0"/>
          </a:p>
          <a:p>
            <a:pPr algn="ctr"/>
            <a:r>
              <a:rPr lang="it-IT" sz="2400" dirty="0" smtClean="0"/>
              <a:t>SCUOLA PRIMARIA E SCUOLA SECONDARIA:</a:t>
            </a:r>
          </a:p>
          <a:p>
            <a:pPr algn="ctr">
              <a:buNone/>
            </a:pPr>
            <a:r>
              <a:rPr lang="it-IT" sz="2400" dirty="0" smtClean="0"/>
              <a:t>la domanda è da compilare on </a:t>
            </a:r>
            <a:r>
              <a:rPr lang="it-IT" sz="2400" dirty="0" err="1" smtClean="0"/>
              <a:t>line</a:t>
            </a:r>
            <a:r>
              <a:rPr lang="it-IT" sz="2400" dirty="0" smtClean="0"/>
              <a:t> accedendo al sito web </a:t>
            </a:r>
            <a:r>
              <a:rPr lang="it-IT" sz="2400" b="1" u="sng" dirty="0" smtClean="0">
                <a:hlinkClick r:id="rId3"/>
              </a:rPr>
              <a:t>www.iscrizioni.istruzione.it</a:t>
            </a:r>
            <a:endParaRPr lang="it-IT" sz="2400" b="1" u="sng" dirty="0" smtClean="0"/>
          </a:p>
          <a:p>
            <a:pPr algn="ctr">
              <a:buNone/>
            </a:pPr>
            <a:endParaRPr lang="it-IT" sz="2400" b="1" u="sng" dirty="0" smtClean="0"/>
          </a:p>
          <a:p>
            <a:pPr algn="ctr"/>
            <a:r>
              <a:rPr lang="it-IT" sz="2400" dirty="0" smtClean="0"/>
              <a:t>SCUOLA SECONDARIA </a:t>
            </a:r>
            <a:r>
              <a:rPr lang="it-IT" sz="2400" dirty="0" err="1" smtClean="0"/>
              <a:t>DI</a:t>
            </a:r>
            <a:r>
              <a:rPr lang="it-IT" sz="2400" dirty="0" smtClean="0"/>
              <a:t> SECONDO GRADO:</a:t>
            </a:r>
          </a:p>
          <a:p>
            <a:pPr algn="ctr">
              <a:buNone/>
            </a:pPr>
            <a:r>
              <a:rPr lang="it-IT" sz="2400" dirty="0" smtClean="0"/>
              <a:t>la domanda è da compilare on </a:t>
            </a:r>
            <a:r>
              <a:rPr lang="it-IT" sz="2400" dirty="0" err="1" smtClean="0"/>
              <a:t>line</a:t>
            </a:r>
            <a:r>
              <a:rPr lang="it-IT" sz="2400" dirty="0" smtClean="0"/>
              <a:t> accedendo al sito web </a:t>
            </a:r>
            <a:r>
              <a:rPr lang="it-IT" sz="2400" b="1" u="sng" dirty="0" smtClean="0">
                <a:hlinkClick r:id="rId3"/>
              </a:rPr>
              <a:t>www.iscrizioni.istruzione.it</a:t>
            </a:r>
            <a:endParaRPr lang="it-IT" sz="2400" b="1" u="sng" dirty="0" smtClean="0"/>
          </a:p>
          <a:p>
            <a:pPr algn="ctr"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accent2">
                    <a:lumMod val="75000"/>
                  </a:schemeClr>
                </a:solidFill>
              </a:rPr>
              <a:t>QUANDO?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Segnaposto contenuto 3" descr="iscrizioni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228184" y="4653136"/>
            <a:ext cx="2445858" cy="1703365"/>
          </a:xfrm>
        </p:spPr>
      </p:pic>
      <p:sp>
        <p:nvSpPr>
          <p:cNvPr id="5" name="Rettangolo 4"/>
          <p:cNvSpPr/>
          <p:nvPr/>
        </p:nvSpPr>
        <p:spPr>
          <a:xfrm>
            <a:off x="2267744" y="1772816"/>
            <a:ext cx="45255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DAL 4 GENNAIO</a:t>
            </a:r>
          </a:p>
          <a:p>
            <a:pPr algn="ctr"/>
            <a:r>
              <a:rPr lang="it-IT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AL</a:t>
            </a:r>
          </a:p>
          <a:p>
            <a:pPr algn="ctr"/>
            <a:r>
              <a:rPr lang="it-IT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25 GENNAIO 2021</a:t>
            </a:r>
            <a:endParaRPr lang="it-IT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03648" y="3645024"/>
            <a:ext cx="60486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Per chi deve effettuare la domanda on </a:t>
            </a:r>
            <a:r>
              <a:rPr lang="it-IT" dirty="0" err="1" smtClean="0"/>
              <a:t>line</a:t>
            </a:r>
            <a:r>
              <a:rPr lang="it-IT" dirty="0" smtClean="0"/>
              <a:t>,</a:t>
            </a:r>
          </a:p>
          <a:p>
            <a:pPr algn="ctr"/>
            <a:r>
              <a:rPr lang="it-IT" dirty="0" smtClean="0"/>
              <a:t>è possibile effettuare la registrazione a partire dal 19 dicembre 2020 sul portale</a:t>
            </a:r>
          </a:p>
          <a:p>
            <a:pPr algn="ctr"/>
            <a:r>
              <a:rPr lang="it-IT" dirty="0" smtClean="0">
                <a:hlinkClick r:id="rId3"/>
              </a:rPr>
              <a:t>www.istruzione.it/</a:t>
            </a:r>
            <a:r>
              <a:rPr lang="it-IT" dirty="0" err="1" smtClean="0">
                <a:hlinkClick r:id="rId3"/>
              </a:rPr>
              <a:t>iscrizionionline</a:t>
            </a:r>
            <a:r>
              <a:rPr lang="it-IT" dirty="0">
                <a:hlinkClick r:id="rId3"/>
              </a:rPr>
              <a:t>/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PRESENTAZIONE DEL </a:t>
            </a:r>
            <a:r>
              <a:rPr lang="it-IT" dirty="0" err="1" smtClean="0"/>
              <a:t>P.T.O.F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it-IT" sz="2000" dirty="0" smtClean="0"/>
              <a:t>Il Dirigente Scolastico incontrerà in modalità sincrona i genitori degli alunni nati dal 1/01/2015 al 31/12/2015</a:t>
            </a:r>
          </a:p>
          <a:p>
            <a:pPr algn="ctr">
              <a:buNone/>
            </a:pPr>
            <a:endParaRPr lang="it-IT" sz="2000" dirty="0" smtClean="0"/>
          </a:p>
          <a:p>
            <a:pPr algn="ctr">
              <a:buNone/>
            </a:pPr>
            <a:r>
              <a:rPr lang="it-IT" sz="2000" dirty="0" smtClean="0"/>
              <a:t> </a:t>
            </a:r>
            <a:r>
              <a:rPr lang="it-IT" sz="2600" dirty="0" smtClean="0">
                <a:solidFill>
                  <a:schemeClr val="accent2">
                    <a:lumMod val="75000"/>
                  </a:schemeClr>
                </a:solidFill>
              </a:rPr>
              <a:t>MERCOLEDÌ 16 DICEMBRE 2020  </a:t>
            </a:r>
          </a:p>
          <a:p>
            <a:pPr algn="ctr">
              <a:buNone/>
            </a:pPr>
            <a:r>
              <a:rPr lang="it-IT" sz="2600" dirty="0" smtClean="0">
                <a:solidFill>
                  <a:schemeClr val="accent2">
                    <a:lumMod val="75000"/>
                  </a:schemeClr>
                </a:solidFill>
              </a:rPr>
              <a:t>dalle ore 18,15 alle ore 19,15</a:t>
            </a:r>
          </a:p>
          <a:p>
            <a:pPr algn="ctr">
              <a:buNone/>
            </a:pPr>
            <a:endParaRPr lang="it-IT" sz="2000" u="sng" dirty="0" smtClean="0"/>
          </a:p>
          <a:p>
            <a:pPr algn="ctr"/>
            <a:r>
              <a:rPr lang="it-IT" sz="2000" dirty="0" smtClean="0"/>
              <a:t>Il Dirigente Scolastico incontrerà in modalità sincrona i genitori degli alunni che si iscriveranno alla scuola secondaria di primo grado, insieme a un gruppo di docenti della scuola secondaria di primo grado</a:t>
            </a:r>
          </a:p>
          <a:p>
            <a:endParaRPr lang="it-IT" sz="2000" dirty="0" smtClean="0"/>
          </a:p>
          <a:p>
            <a:pPr algn="ctr">
              <a:buNone/>
            </a:pPr>
            <a:r>
              <a:rPr lang="it-IT" sz="2600" dirty="0" smtClean="0">
                <a:solidFill>
                  <a:schemeClr val="accent2">
                    <a:lumMod val="75000"/>
                  </a:schemeClr>
                </a:solidFill>
              </a:rPr>
              <a:t>LUNEDÌ  14 DICEMBRE 2020  </a:t>
            </a:r>
          </a:p>
          <a:p>
            <a:pPr algn="ctr">
              <a:buNone/>
            </a:pPr>
            <a:r>
              <a:rPr lang="it-IT" sz="2600" dirty="0" smtClean="0">
                <a:solidFill>
                  <a:schemeClr val="accent2">
                    <a:lumMod val="75000"/>
                  </a:schemeClr>
                </a:solidFill>
              </a:rPr>
              <a:t>dalle ore 18,00alle ore 19,00</a:t>
            </a:r>
          </a:p>
          <a:p>
            <a:pPr>
              <a:buNone/>
            </a:pP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 </a:t>
            </a:r>
          </a:p>
          <a:p>
            <a:pPr>
              <a:buNone/>
            </a:pPr>
            <a:endParaRPr lang="it-IT" sz="2000" dirty="0"/>
          </a:p>
        </p:txBody>
      </p:sp>
      <p:pic>
        <p:nvPicPr>
          <p:cNvPr id="4" name="Immagine 3" descr="COPERTINA-PTOF-TORRE--212x300.png"/>
          <p:cNvPicPr>
            <a:picLocks noChangeAspect="1"/>
          </p:cNvPicPr>
          <p:nvPr/>
        </p:nvPicPr>
        <p:blipFill>
          <a:blip r:embed="rId2" cstate="print"/>
          <a:srcRect r="3642" b="27320"/>
          <a:stretch>
            <a:fillRect/>
          </a:stretch>
        </p:blipFill>
        <p:spPr>
          <a:xfrm>
            <a:off x="6948264" y="4293096"/>
            <a:ext cx="1945754" cy="20768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503920" cy="489654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sz="2200" dirty="0" smtClean="0"/>
              <a:t>  Quest’anno non sarà possibile visitare i plessi scolastici del nostro Istituto.</a:t>
            </a:r>
            <a:br>
              <a:rPr lang="it-IT" sz="2200" dirty="0" smtClean="0"/>
            </a:br>
            <a:r>
              <a:rPr lang="it-IT" sz="2200" dirty="0" smtClean="0"/>
              <a:t>Sarà possibile, però, incontrare i docenti e visitare virtualmente le scuole in modalità sincrona.</a:t>
            </a:r>
          </a:p>
          <a:p>
            <a:pPr algn="ctr">
              <a:buNone/>
            </a:pPr>
            <a:endParaRPr lang="it-IT" dirty="0" smtClean="0"/>
          </a:p>
          <a:p>
            <a:pPr algn="ctr"/>
            <a:r>
              <a:rPr lang="it-IT" sz="2600" dirty="0" smtClean="0"/>
              <a:t>Scuola dell’infanzia:</a:t>
            </a:r>
          </a:p>
          <a:p>
            <a:pPr algn="ctr">
              <a:buNone/>
            </a:pPr>
            <a:r>
              <a:rPr lang="it-IT" sz="2600" dirty="0" smtClean="0"/>
              <a:t>venerdì 8 gennaio 2021</a:t>
            </a:r>
          </a:p>
          <a:p>
            <a:pPr algn="ctr">
              <a:buNone/>
            </a:pPr>
            <a:endParaRPr lang="it-IT" sz="2600" dirty="0" smtClean="0"/>
          </a:p>
          <a:p>
            <a:pPr algn="ctr"/>
            <a:r>
              <a:rPr lang="it-IT" sz="2600" dirty="0" smtClean="0"/>
              <a:t>Scuola primaria:</a:t>
            </a:r>
          </a:p>
          <a:p>
            <a:pPr algn="ctr">
              <a:buNone/>
            </a:pPr>
            <a:r>
              <a:rPr lang="it-IT" sz="2600" dirty="0" smtClean="0"/>
              <a:t>venerdì  18 dicembre 2020 (</a:t>
            </a:r>
            <a:r>
              <a:rPr lang="it-IT" sz="2600" dirty="0" err="1" smtClean="0"/>
              <a:t>Bomporto</a:t>
            </a:r>
            <a:r>
              <a:rPr lang="it-IT" sz="2600" dirty="0" smtClean="0"/>
              <a:t> e </a:t>
            </a:r>
            <a:r>
              <a:rPr lang="it-IT" sz="2600" dirty="0" err="1" smtClean="0"/>
              <a:t>Sorbara</a:t>
            </a:r>
            <a:r>
              <a:rPr lang="it-IT" sz="2600" dirty="0" smtClean="0"/>
              <a:t>)</a:t>
            </a:r>
          </a:p>
          <a:p>
            <a:pPr algn="ctr">
              <a:buNone/>
            </a:pPr>
            <a:r>
              <a:rPr lang="it-IT" sz="2600" dirty="0" smtClean="0"/>
              <a:t>lunedì 21 dicembre 2020 ( Bastiglia e </a:t>
            </a:r>
            <a:r>
              <a:rPr lang="it-IT" sz="2600" dirty="0" err="1" smtClean="0"/>
              <a:t>Solara</a:t>
            </a:r>
            <a:r>
              <a:rPr lang="it-IT" sz="2600" dirty="0" smtClean="0"/>
              <a:t>)</a:t>
            </a:r>
          </a:p>
          <a:p>
            <a:pPr algn="ctr">
              <a:buNone/>
            </a:pPr>
            <a:endParaRPr lang="it-IT" sz="2600" dirty="0" smtClean="0"/>
          </a:p>
          <a:p>
            <a:pPr algn="ctr"/>
            <a:r>
              <a:rPr lang="it-IT" sz="2600" dirty="0" smtClean="0"/>
              <a:t>Scuola secondaria di primo grado: </a:t>
            </a:r>
          </a:p>
          <a:p>
            <a:pPr algn="ctr">
              <a:buNone/>
            </a:pPr>
            <a:r>
              <a:rPr lang="it-IT" sz="2600" dirty="0" smtClean="0"/>
              <a:t>sabato 9 gennaio 2021</a:t>
            </a:r>
            <a:endParaRPr lang="it-IT" sz="2600" dirty="0"/>
          </a:p>
        </p:txBody>
      </p:sp>
      <p:pic>
        <p:nvPicPr>
          <p:cNvPr id="4" name="Immagine 3" descr="open d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60648"/>
            <a:ext cx="2448271" cy="792087"/>
          </a:xfrm>
          <a:prstGeom prst="rect">
            <a:avLst/>
          </a:prstGeom>
        </p:spPr>
      </p:pic>
      <p:pic>
        <p:nvPicPr>
          <p:cNvPr id="5" name="Immagine 4" descr="open d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188641"/>
            <a:ext cx="2448271" cy="792087"/>
          </a:xfrm>
          <a:prstGeom prst="rect">
            <a:avLst/>
          </a:prstGeom>
        </p:spPr>
      </p:pic>
      <p:pic>
        <p:nvPicPr>
          <p:cNvPr id="6" name="Immagine 5" descr="open d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260648"/>
            <a:ext cx="2448271" cy="792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Vi-aspettiam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784976" cy="2202292"/>
          </a:xfrm>
        </p:spPr>
      </p:pic>
      <p:pic>
        <p:nvPicPr>
          <p:cNvPr id="125954" name="Picture 2" descr="Collaborazione per i piccoli pazienti | Bambino illustrazione, Disegni  bambini, Bambini della scuo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132856"/>
            <a:ext cx="3810000" cy="346710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1763688" y="5661248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Tutte le informazioni sono reperibili nella lettera inviata alle famiglie o pubblicata sul Registro elettronico.</a:t>
            </a:r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Vial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121</TotalTime>
  <Words>197</Words>
  <Application>Microsoft Office PowerPoint</Application>
  <PresentationFormat>Presentazione su schermo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Georgia</vt:lpstr>
      <vt:lpstr>Wingdings</vt:lpstr>
      <vt:lpstr>Wingdings 2</vt:lpstr>
      <vt:lpstr>Città</vt:lpstr>
      <vt:lpstr>ISCRIZIONI a.s. 2021/22 </vt:lpstr>
      <vt:lpstr>MODALITA’ DI ISCRIZIONE</vt:lpstr>
      <vt:lpstr>QUANDO?</vt:lpstr>
      <vt:lpstr>    PRESENTAZIONE DEL P.T.O.F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ISCRIZIONI a.s. 2020/21</dc:title>
  <dc:creator>Utente</dc:creator>
  <cp:lastModifiedBy>segreteria1</cp:lastModifiedBy>
  <cp:revision>14</cp:revision>
  <dcterms:created xsi:type="dcterms:W3CDTF">2020-12-09T14:42:28Z</dcterms:created>
  <dcterms:modified xsi:type="dcterms:W3CDTF">2020-12-19T12:00:30Z</dcterms:modified>
</cp:coreProperties>
</file>